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</p:sldIdLst>
  <p:sldSz cx="10972800" cy="10972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 userDrawn="1">
          <p15:clr>
            <a:srgbClr val="A4A3A4"/>
          </p15:clr>
        </p15:guide>
        <p15:guide id="2" pos="3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6948"/>
    <a:srgbClr val="E6E6E6"/>
    <a:srgbClr val="685252"/>
    <a:srgbClr val="A4764D"/>
    <a:srgbClr val="9D6945"/>
    <a:srgbClr val="5F2E18"/>
    <a:srgbClr val="B79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2280" y="66"/>
      </p:cViewPr>
      <p:guideLst>
        <p:guide orient="horz" pos="3456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1795781"/>
            <a:ext cx="9326880" cy="382016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763261"/>
            <a:ext cx="8229600" cy="2649219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726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6155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1" y="584200"/>
            <a:ext cx="2366010" cy="9298941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1" y="584200"/>
            <a:ext cx="6960870" cy="9298941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3589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76373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6" y="2735583"/>
            <a:ext cx="9464040" cy="4564379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6" y="7343143"/>
            <a:ext cx="9464040" cy="2400299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/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2246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2921000"/>
            <a:ext cx="4663440" cy="6962141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2921000"/>
            <a:ext cx="4663440" cy="6962141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5281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84202"/>
            <a:ext cx="9464040" cy="2120901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2689861"/>
            <a:ext cx="4642008" cy="1318259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4008120"/>
            <a:ext cx="4642008" cy="5895341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1" y="2689861"/>
            <a:ext cx="4664869" cy="1318259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1" y="4008120"/>
            <a:ext cx="4664869" cy="5895341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7070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864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5052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731520"/>
            <a:ext cx="3539014" cy="256032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1579882"/>
            <a:ext cx="5554980" cy="779780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3291840"/>
            <a:ext cx="3539014" cy="6098541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7337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731520"/>
            <a:ext cx="3539014" cy="256032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4869" y="1579882"/>
            <a:ext cx="5554980" cy="779780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3291840"/>
            <a:ext cx="3539014" cy="6098541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0849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584202"/>
            <a:ext cx="9464040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2921000"/>
            <a:ext cx="9464040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10170162"/>
            <a:ext cx="246888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70781-5EF6-49B7-ACB2-44845555E116}" type="datetimeFigureOut">
              <a:rPr lang="en-IL" smtClean="0"/>
              <a:t>06/06/2021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10170162"/>
            <a:ext cx="370332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10170162"/>
            <a:ext cx="246888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1BC34-6F5B-455A-88C8-32FE2F6990A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2355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קבוצה 11">
            <a:extLst>
              <a:ext uri="{FF2B5EF4-FFF2-40B4-BE49-F238E27FC236}">
                <a16:creationId xmlns:a16="http://schemas.microsoft.com/office/drawing/2014/main" id="{1FFC185F-A1B1-4369-9559-0E488A95A1BF}"/>
              </a:ext>
            </a:extLst>
          </p:cNvPr>
          <p:cNvGrpSpPr/>
          <p:nvPr/>
        </p:nvGrpSpPr>
        <p:grpSpPr>
          <a:xfrm>
            <a:off x="0" y="0"/>
            <a:ext cx="10972800" cy="10972800"/>
            <a:chOff x="0" y="0"/>
            <a:chExt cx="10972800" cy="10972800"/>
          </a:xfrm>
        </p:grpSpPr>
        <p:pic>
          <p:nvPicPr>
            <p:cNvPr id="4" name="תמונה 3">
              <a:extLst>
                <a:ext uri="{FF2B5EF4-FFF2-40B4-BE49-F238E27FC236}">
                  <a16:creationId xmlns:a16="http://schemas.microsoft.com/office/drawing/2014/main" id="{54AEC85C-AEC7-440F-91EE-FD079F00F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972800" cy="10972800"/>
            </a:xfrm>
            <a:prstGeom prst="rect">
              <a:avLst/>
            </a:prstGeom>
          </p:spPr>
        </p:pic>
        <p:grpSp>
          <p:nvGrpSpPr>
            <p:cNvPr id="11" name="קבוצה 10">
              <a:extLst>
                <a:ext uri="{FF2B5EF4-FFF2-40B4-BE49-F238E27FC236}">
                  <a16:creationId xmlns:a16="http://schemas.microsoft.com/office/drawing/2014/main" id="{4B434F4F-0878-4C90-B3CB-7E273C8EEF61}"/>
                </a:ext>
              </a:extLst>
            </p:cNvPr>
            <p:cNvGrpSpPr/>
            <p:nvPr/>
          </p:nvGrpSpPr>
          <p:grpSpPr>
            <a:xfrm>
              <a:off x="4627209" y="326646"/>
              <a:ext cx="1718382" cy="1977944"/>
              <a:chOff x="10900482" y="404062"/>
              <a:chExt cx="1718382" cy="1977944"/>
            </a:xfrm>
          </p:grpSpPr>
          <p:sp>
            <p:nvSpPr>
              <p:cNvPr id="10" name="מלבן 9">
                <a:extLst>
                  <a:ext uri="{FF2B5EF4-FFF2-40B4-BE49-F238E27FC236}">
                    <a16:creationId xmlns:a16="http://schemas.microsoft.com/office/drawing/2014/main" id="{5208F263-4CB3-4AF7-B5D1-B7B5174FD151}"/>
                  </a:ext>
                </a:extLst>
              </p:cNvPr>
              <p:cNvSpPr/>
              <p:nvPr/>
            </p:nvSpPr>
            <p:spPr>
              <a:xfrm>
                <a:off x="10900482" y="404062"/>
                <a:ext cx="1718382" cy="1705652"/>
              </a:xfrm>
              <a:prstGeom prst="rect">
                <a:avLst/>
              </a:prstGeom>
              <a:solidFill>
                <a:srgbClr val="B79B7B">
                  <a:alpha val="50196"/>
                </a:srgbClr>
              </a:solidFill>
              <a:ln w="76200">
                <a:solidFill>
                  <a:srgbClr val="A4764D">
                    <a:alpha val="50196"/>
                  </a:srgbClr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L"/>
              </a:p>
            </p:txBody>
          </p:sp>
          <p:pic>
            <p:nvPicPr>
              <p:cNvPr id="7" name="תמונה 6">
                <a:extLst>
                  <a:ext uri="{FF2B5EF4-FFF2-40B4-BE49-F238E27FC236}">
                    <a16:creationId xmlns:a16="http://schemas.microsoft.com/office/drawing/2014/main" id="{808EAB3B-8617-47F5-8A3B-AF3349FE5D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  <a14:imgEffect>
                          <a14:brightnessContrast brigh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00482" y="748136"/>
                <a:ext cx="1646064" cy="16338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68403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13252404-B2F6-470A-98F1-0855695D9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10972800"/>
          </a:xfrm>
          <a:prstGeom prst="rect">
            <a:avLst/>
          </a:prstGeom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54042E2B-887A-48F4-81B8-4A8A856DF50D}"/>
              </a:ext>
            </a:extLst>
          </p:cNvPr>
          <p:cNvGrpSpPr/>
          <p:nvPr/>
        </p:nvGrpSpPr>
        <p:grpSpPr>
          <a:xfrm>
            <a:off x="4617594" y="529984"/>
            <a:ext cx="1718382" cy="1705652"/>
            <a:chOff x="4617594" y="606184"/>
            <a:chExt cx="1718382" cy="1705652"/>
          </a:xfrm>
        </p:grpSpPr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A5343413-7FE6-4410-930D-E691D7C0CD94}"/>
                </a:ext>
              </a:extLst>
            </p:cNvPr>
            <p:cNvSpPr/>
            <p:nvPr/>
          </p:nvSpPr>
          <p:spPr>
            <a:xfrm>
              <a:off x="4617594" y="606184"/>
              <a:ext cx="1718382" cy="1705652"/>
            </a:xfrm>
            <a:prstGeom prst="rect">
              <a:avLst/>
            </a:prstGeom>
            <a:solidFill>
              <a:srgbClr val="685252">
                <a:alpha val="30588"/>
              </a:srgbClr>
            </a:solidFill>
            <a:ln w="76200"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pic>
          <p:nvPicPr>
            <p:cNvPr id="5" name="תמונה 4">
              <a:extLst>
                <a:ext uri="{FF2B5EF4-FFF2-40B4-BE49-F238E27FC236}">
                  <a16:creationId xmlns:a16="http://schemas.microsoft.com/office/drawing/2014/main" id="{6C7AC686-D5D9-44E7-BD31-383FFFD64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3753" y="642075"/>
              <a:ext cx="1646064" cy="16338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4427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5CF1C1E6-C767-4E41-BCFF-E50143501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10972800"/>
          </a:xfrm>
          <a:prstGeom prst="rect">
            <a:avLst/>
          </a:prstGeom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9EDC6336-1B8B-4E9E-A8DF-CA15C6201466}"/>
              </a:ext>
            </a:extLst>
          </p:cNvPr>
          <p:cNvGrpSpPr/>
          <p:nvPr/>
        </p:nvGrpSpPr>
        <p:grpSpPr>
          <a:xfrm>
            <a:off x="4627209" y="529984"/>
            <a:ext cx="1718382" cy="1705652"/>
            <a:chOff x="4617594" y="529984"/>
            <a:chExt cx="1718382" cy="1705652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B34EFB96-0200-40AE-8975-2395E009BEB3}"/>
                </a:ext>
              </a:extLst>
            </p:cNvPr>
            <p:cNvSpPr/>
            <p:nvPr/>
          </p:nvSpPr>
          <p:spPr>
            <a:xfrm>
              <a:off x="4617594" y="529984"/>
              <a:ext cx="1718382" cy="1705652"/>
            </a:xfrm>
            <a:prstGeom prst="rect">
              <a:avLst/>
            </a:prstGeom>
            <a:solidFill>
              <a:srgbClr val="AD6948">
                <a:alpha val="27843"/>
              </a:srgbClr>
            </a:solidFill>
            <a:ln w="76200"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pic>
          <p:nvPicPr>
            <p:cNvPr id="7" name="תמונה 6">
              <a:extLst>
                <a:ext uri="{FF2B5EF4-FFF2-40B4-BE49-F238E27FC236}">
                  <a16:creationId xmlns:a16="http://schemas.microsoft.com/office/drawing/2014/main" id="{F5961470-4CFE-443C-BFB1-45C5D8B8C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3753" y="565875"/>
              <a:ext cx="1646064" cy="16338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78834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2839</TotalTime>
  <Words>0</Words>
  <Application>Microsoft Office PowerPoint</Application>
  <PresentationFormat>מותאם אישית</PresentationFormat>
  <Paragraphs>0</Paragraphs>
  <Slides>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miche</dc:creator>
  <cp:lastModifiedBy> </cp:lastModifiedBy>
  <cp:revision>7</cp:revision>
  <dcterms:created xsi:type="dcterms:W3CDTF">2021-05-26T13:41:25Z</dcterms:created>
  <dcterms:modified xsi:type="dcterms:W3CDTF">2021-06-07T07:20:36Z</dcterms:modified>
</cp:coreProperties>
</file>